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0"/>
  </p:normalViewPr>
  <p:slideViewPr>
    <p:cSldViewPr snapToGrid="0" snapToObjects="1">
      <p:cViewPr varScale="1">
        <p:scale>
          <a:sx n="39" d="100"/>
          <a:sy n="39" d="100"/>
        </p:scale>
        <p:origin x="87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45E0A-DBEC-A148-BDC0-AAC7A478F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9C3D7-D659-794C-ABE7-A4D646FB2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0977F-3860-CB45-A2CE-5F45A30D8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DBDE8-5A3E-B84B-A529-67972A3E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EFAC6-3A61-0641-AC5A-29A7A1043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3238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3E84-ECD8-CD4C-9D96-EB553F4F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BE36-EDF1-3C49-8FA1-129C3D795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DC482-73FA-354C-9119-02F2201FC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6845-739B-0A46-BF44-43823BB3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86454-1473-2F4F-9A0B-D6A6688A1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09412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D15CC-BF05-5043-B363-B2385E188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C6D9C-E11E-5941-8A15-2FCFF2F74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87C55-AB06-534C-9622-82B6A6949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CEC19-15DC-8F45-A52D-3A7FEDD05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1772E-74D5-E94F-B517-B56238FC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0914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7778-3173-C84E-BE06-F257CBD63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0A4DE-4CED-0A4D-86B0-2B2D66516F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2B585-796A-8344-90A7-004F2A9F6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6AC59-C16C-2841-9E33-B28BB0BD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B0D1C-B5FC-9C42-853E-3BD3545A3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FD6D9-7B53-954B-80E7-E31449FAF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2334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7C78-8AD2-0B40-8054-71E4E3CBF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E0CC6-D786-DB43-9118-03E55CAF7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7FD3C-D9C1-3046-B9BA-F76809515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048A6B-4DDC-054D-B996-CC561DB069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DC82D1-BE77-D34C-855D-86650AD6BC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BE64A8-4253-7D48-8C1C-B67C59F3C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4B787-4102-9C47-8622-DB89C0BFD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7E00F5-746A-7D45-BA03-B8A9D45F0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62647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6CB41-E795-594E-B074-8D98F2DC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A23A50-9F78-6844-8428-90A70DE41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7B0945-C0D5-C24A-8337-CA94C6B1F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D61A5-C386-334F-9CFD-98BE43BE2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8869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B7C7A8-E374-8441-A705-44015729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1E1FE6-0E8D-404E-86D8-30998A111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2FC25-D355-8F42-8E7E-E3D3136C6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56104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E3AD6-741C-DD4B-B128-08E4ACEC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51F00-8567-3E48-AB8B-3C1FA3628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554C0-163B-414A-8FEE-E2B6500FD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591A2-1B9C-F74D-8648-F47D00A5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A161F-0614-1F40-921B-DAC388A6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02D0A-BB10-9845-A39E-154EE7EE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5391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F4D6A-7A04-4F45-B076-7921DCDF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D1F10A-AE67-3445-910A-2B659D481C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C92C0-1680-1B42-A67B-BB31A7BDC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6EBAE-BB2A-0042-8D46-185FFEBC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5243E-C35C-824E-BC70-7C86FB06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E8522-6D1C-0A45-815F-E57B5CAE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1145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03517-0D1C-9B4D-A46F-6B0CD3A54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22912-1A68-D146-B228-4D298014A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85491-7880-4E45-AB7B-37687C824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B0A6A-A711-204C-91AB-BB07B3F8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33E06-D024-5E47-9252-7CBA32B94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69967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4295C2-5123-5A47-8C8E-0B86D601AC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5EFA8-C81C-AB4F-8609-FF0C1ED8F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1F70D-25E7-C649-995B-74474E30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E0E11-3E32-DA41-85EC-C0CAFDCC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909EC-E7CB-B84C-8542-BF4FAB9B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15506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2F7A2E-955B-4A44-A9E0-465516A4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22239-080E-034D-B1A6-259D32AA8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600A3-00F1-174A-B3BA-9D27C57F1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C1B3-800F-C14D-80EA-93C0E6FBD966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3406C-D5C3-6548-93A4-3D7C2BEE6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307EE-4D21-0443-A263-C603A6D12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00A18-74AF-324A-9476-9D0B4EFC97C1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8047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FDA9BF8-4F3D-E848-B220-59494ACED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83" y="256116"/>
            <a:ext cx="3359150" cy="82232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4A9A1357-663F-9A4A-A72B-55B46BAE6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2955" y="4794516"/>
            <a:ext cx="2265819" cy="22735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1FF7489-256A-1F42-8F9A-6C960F5E1FAC}"/>
              </a:ext>
            </a:extLst>
          </p:cNvPr>
          <p:cNvSpPr/>
          <p:nvPr/>
        </p:nvSpPr>
        <p:spPr>
          <a:xfrm>
            <a:off x="7912816" y="1689424"/>
            <a:ext cx="345922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400"/>
              </a:spcBef>
            </a:pPr>
            <a:r>
              <a:rPr lang="nl-NL" sz="2800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Tijdonafhankelijk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✅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Toetsen wanneer het uitkomt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✅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Minder belasting op systemen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✅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Geen roostering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Moderne Test Theorie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Computer Adaptief Toetsen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Juiste applicaties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Moeilijk uit te leggen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B011F7-6D4F-5847-86DC-005D30F3BDB8}"/>
              </a:ext>
            </a:extLst>
          </p:cNvPr>
          <p:cNvSpPr/>
          <p:nvPr/>
        </p:nvSpPr>
        <p:spPr>
          <a:xfrm>
            <a:off x="4452057" y="1685973"/>
            <a:ext cx="320721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400"/>
              </a:spcBef>
            </a:pPr>
            <a:r>
              <a:rPr lang="nl-NL" sz="2800" b="1" kern="0" dirty="0" err="1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Plaatsonafhankelijk</a:t>
            </a:r>
            <a:endParaRPr lang="nl-NL" sz="2800" b="1" kern="0" dirty="0">
              <a:latin typeface="Garamond" panose="02020404030301010803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400"/>
              </a:spcBef>
              <a:buFont typeface=".Apple Color Emoji UI"/>
              <a:buChar char="✅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Niet naar de campus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✅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Vertrouwde omgeving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✅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Minder fysieke locaties nodig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Online surveillance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Negatieve associatie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EABB1F-A2BB-9F45-8046-2383ABB81729}"/>
              </a:ext>
            </a:extLst>
          </p:cNvPr>
          <p:cNvSpPr/>
          <p:nvPr/>
        </p:nvSpPr>
        <p:spPr>
          <a:xfrm>
            <a:off x="1085388" y="1685973"/>
            <a:ext cx="31131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400"/>
              </a:spcBef>
            </a:pPr>
            <a:r>
              <a:rPr lang="nl-NL" sz="2800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Digitaal Toetsen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✅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Omvang is verdubbeld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Aantal fysieke </a:t>
            </a:r>
            <a:r>
              <a:rPr lang="nl-NL" b="1" kern="0" dirty="0" err="1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toetsplekken</a:t>
            </a: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schieten straks te kort</a:t>
            </a:r>
          </a:p>
          <a:p>
            <a:pPr marL="342900" lvl="0" indent="-342900">
              <a:spcBef>
                <a:spcPts val="2400"/>
              </a:spcBef>
              <a:buFont typeface=".Apple Color Emoji UI"/>
              <a:buChar char="❌"/>
            </a:pPr>
            <a:r>
              <a:rPr lang="nl-NL" b="1" kern="0" dirty="0">
                <a:latin typeface="Garamond" panose="02020404030301010803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Volledig campus toetsen lijkt niet meer haalbaar.</a:t>
            </a:r>
          </a:p>
        </p:txBody>
      </p:sp>
      <p:pic>
        <p:nvPicPr>
          <p:cNvPr id="16" name="Picture 15" descr="A person smiling for the picture&#10;&#10;Description automatically generated with medium confidence">
            <a:extLst>
              <a:ext uri="{FF2B5EF4-FFF2-40B4-BE49-F238E27FC236}">
                <a16:creationId xmlns:a16="http://schemas.microsoft.com/office/drawing/2014/main" id="{2F7B7076-4BAA-7845-88BB-C3B98B4B1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2987" y="256116"/>
            <a:ext cx="862885" cy="8628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FCA230-017A-2F4B-AEB6-FA774480253C}"/>
              </a:ext>
            </a:extLst>
          </p:cNvPr>
          <p:cNvSpPr txBox="1"/>
          <p:nvPr/>
        </p:nvSpPr>
        <p:spPr>
          <a:xfrm>
            <a:off x="7665700" y="256116"/>
            <a:ext cx="3354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NL" sz="1200" dirty="0"/>
              <a:t>Sharon Klinkenberg Universiteit van Amsterdam en</a:t>
            </a:r>
          </a:p>
          <a:p>
            <a:pPr algn="r"/>
            <a:r>
              <a:rPr lang="en-NL" sz="1200" dirty="0"/>
              <a:t>Versnellingsplan onderwijs innovatie met ICT.</a:t>
            </a:r>
          </a:p>
          <a:p>
            <a:pPr algn="r"/>
            <a:r>
              <a:rPr lang="en-NL" sz="1200" dirty="0"/>
              <a:t>S.Klinkenberg@uva.nl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A2A5A4-AFD1-A948-BBB9-94F284D89745}"/>
              </a:ext>
            </a:extLst>
          </p:cNvPr>
          <p:cNvSpPr txBox="1"/>
          <p:nvPr/>
        </p:nvSpPr>
        <p:spPr>
          <a:xfrm>
            <a:off x="2009785" y="6480703"/>
            <a:ext cx="817243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Deze</a:t>
            </a:r>
            <a:r>
              <a:rPr lang="en-GB" sz="1100" dirty="0"/>
              <a:t> poster is </a:t>
            </a:r>
            <a:r>
              <a:rPr lang="en-GB" sz="1100" dirty="0" err="1"/>
              <a:t>ontwikkeld</a:t>
            </a:r>
            <a:r>
              <a:rPr lang="en-GB" sz="1100" dirty="0"/>
              <a:t> </a:t>
            </a:r>
            <a:r>
              <a:rPr lang="en-GB" sz="1100" dirty="0" err="1"/>
              <a:t>ter</a:t>
            </a:r>
            <a:r>
              <a:rPr lang="en-GB" sz="1100" dirty="0"/>
              <a:t> </a:t>
            </a:r>
            <a:r>
              <a:rPr lang="en-GB" sz="1100" dirty="0" err="1"/>
              <a:t>gelegenheid</a:t>
            </a:r>
            <a:r>
              <a:rPr lang="en-GB" sz="1100" dirty="0"/>
              <a:t> van het NRO symposium </a:t>
            </a:r>
            <a:r>
              <a:rPr lang="en-GB" sz="1100" dirty="0" err="1"/>
              <a:t>Hoger</a:t>
            </a:r>
            <a:r>
              <a:rPr lang="en-GB" sz="1100" dirty="0"/>
              <a:t> </a:t>
            </a:r>
            <a:r>
              <a:rPr lang="en-GB" sz="1100" dirty="0" err="1"/>
              <a:t>onderwijs</a:t>
            </a:r>
            <a:r>
              <a:rPr lang="en-GB" sz="1100" dirty="0"/>
              <a:t> – </a:t>
            </a:r>
            <a:r>
              <a:rPr lang="en-GB" sz="1100" dirty="0" err="1"/>
              <a:t>nieuwe</a:t>
            </a:r>
            <a:r>
              <a:rPr lang="en-GB" sz="1100" dirty="0"/>
              <a:t> </a:t>
            </a:r>
            <a:r>
              <a:rPr lang="en-GB" sz="1100" dirty="0" err="1"/>
              <a:t>richtingen</a:t>
            </a:r>
            <a:r>
              <a:rPr lang="en-GB" sz="1100" dirty="0"/>
              <a:t> </a:t>
            </a:r>
            <a:r>
              <a:rPr lang="en-GB" sz="1100" dirty="0" err="1"/>
              <a:t>na</a:t>
            </a:r>
            <a:r>
              <a:rPr lang="en-GB" sz="1100" dirty="0"/>
              <a:t> de </a:t>
            </a:r>
            <a:r>
              <a:rPr lang="en-GB" sz="1100" dirty="0" err="1"/>
              <a:t>pandemie</a:t>
            </a:r>
            <a:r>
              <a:rPr lang="en-GB" sz="1100" dirty="0"/>
              <a:t>?, 15 </a:t>
            </a:r>
            <a:r>
              <a:rPr lang="en-GB" sz="1100" dirty="0" err="1"/>
              <a:t>januari</a:t>
            </a:r>
            <a:r>
              <a:rPr lang="en-GB" sz="1100" dirty="0"/>
              <a:t> 2021 </a:t>
            </a:r>
            <a:endParaRPr lang="en-GB" sz="1100" dirty="0">
              <a:effectLst/>
            </a:endParaRPr>
          </a:p>
          <a:p>
            <a:endParaRPr lang="en-NL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0CCAB4-C356-EA4F-B5D4-28F4BF4FB627}"/>
              </a:ext>
            </a:extLst>
          </p:cNvPr>
          <p:cNvSpPr txBox="1"/>
          <p:nvPr/>
        </p:nvSpPr>
        <p:spPr>
          <a:xfrm>
            <a:off x="2958757" y="875631"/>
            <a:ext cx="66622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b="1" dirty="0">
                <a:latin typeface="Garamond" panose="02020404030301010803" pitchFamily="18" charset="0"/>
              </a:rPr>
              <a:t>Plaats- en Tijdonafhankelijk Toetsen</a:t>
            </a:r>
            <a:r>
              <a:rPr lang="en-NL" sz="3200" b="1" dirty="0">
                <a:effectLst/>
                <a:latin typeface="Garamond" panose="02020404030301010803" pitchFamily="18" charset="0"/>
              </a:rPr>
              <a:t> </a:t>
            </a:r>
            <a:endParaRPr lang="en-NL" sz="32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78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97</Words>
  <Application>Microsoft Office PowerPoint</Application>
  <PresentationFormat>Breedbeeld</PresentationFormat>
  <Paragraphs>23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9" baseType="lpstr">
      <vt:lpstr>MS Gothic</vt:lpstr>
      <vt:lpstr>.Apple Color Emoji UI</vt:lpstr>
      <vt:lpstr>Arial</vt:lpstr>
      <vt:lpstr>Calibri</vt:lpstr>
      <vt:lpstr>Calibri Light</vt:lpstr>
      <vt:lpstr>Garamond</vt:lpstr>
      <vt:lpstr>Times New Roman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Klinkenberg</dc:creator>
  <cp:lastModifiedBy>Kallenberg, M.  [Matthijs]</cp:lastModifiedBy>
  <cp:revision>12</cp:revision>
  <dcterms:created xsi:type="dcterms:W3CDTF">2021-01-05T14:03:03Z</dcterms:created>
  <dcterms:modified xsi:type="dcterms:W3CDTF">2021-01-07T11:03:43Z</dcterms:modified>
</cp:coreProperties>
</file>